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6" r:id="rId2"/>
    <p:sldId id="261" r:id="rId3"/>
    <p:sldId id="256" r:id="rId4"/>
    <p:sldId id="265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58" d="100"/>
          <a:sy n="58" d="100"/>
        </p:scale>
        <p:origin x="72" y="2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1836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C357896B-A8A0-495C-847E-BAFC319A12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B05A34B-D877-47B9-ADB1-CE6DA39BBF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97C48-81A8-47C5-BBBD-6512A169F7AF}" type="datetimeFigureOut">
              <a:rPr lang="zh-CN" altLang="en-US" smtClean="0"/>
              <a:t>2026/7/2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ADB93-D63D-45C5-9FDD-A88686EBB0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3221A37-45D6-4FE6-B59B-63B064115D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11C1E-1ECA-4E62-9CFE-15B064C24C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758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CA9B3-31A1-4588-92C6-164ED4DEF791}" type="datetimeFigureOut">
              <a:rPr lang="zh-CN" altLang="en-US" smtClean="0"/>
              <a:t>2026/7/2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45E7B-8457-420B-9C0E-E16B399FD7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713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45E7B-8457-420B-9C0E-E16B399FD77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258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60CC02-F594-4D8A-A06B-717A5D70E5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E8EF8E5-7684-4E8F-9A08-B44BBCDF5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0BF70-8351-4C1F-B248-391F77B3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CDB0A-9E39-4282-8484-C77D4466303E}" type="datetimeFigureOut">
              <a:rPr lang="zh-CN" altLang="en-US" smtClean="0"/>
              <a:t>2026/7/2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070465-D1B2-4DF4-8275-B685D8FB6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819F9C-F100-4DC4-BE6A-908504091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BF85-9CA5-4662-874D-FA8A37D3C1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366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B96C89-D6C2-495A-815E-6C3F03102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64CCC2-0E6E-41D2-AF62-90DBCE0787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1EAFDC-6A00-4FCE-81CB-CD911AF26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CDB0A-9E39-4282-8484-C77D4466303E}" type="datetimeFigureOut">
              <a:rPr lang="zh-CN" altLang="en-US" smtClean="0"/>
              <a:t>2026/7/2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49660A-072D-4884-81D2-184F2349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9F303C-672C-4900-A0DD-406A58D17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BF85-9CA5-4662-874D-FA8A37D3C1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336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7103889-1E46-4A2E-84F8-45A1D3826B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1F3FE2-E5C9-4B38-856E-322613A6AB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77B38F-CB20-4BCC-85DE-C4733EFB3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CDB0A-9E39-4282-8484-C77D4466303E}" type="datetimeFigureOut">
              <a:rPr lang="zh-CN" altLang="en-US" smtClean="0"/>
              <a:t>2026/7/2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BB97D3-07E7-44EA-892E-DFA360652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8950A9-38DB-49C4-900E-9288677CF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BF85-9CA5-4662-874D-FA8A37D3C1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708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546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0F0C06-5583-4CF8-8413-45F2B183A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EEDB975-F148-4DA1-B5E9-F2E553B6F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F94E96-9814-4A66-9A5B-059111F19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CDB0A-9E39-4282-8484-C77D4466303E}" type="datetimeFigureOut">
              <a:rPr lang="zh-CN" altLang="en-US" smtClean="0"/>
              <a:t>2026/7/2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B355A9-5E5B-4C0C-A734-F13E9ADD1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7C840D-3816-4ACE-810D-863AFB90D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BF85-9CA5-4662-874D-FA8A37D3C1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96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B597E9-1136-44E1-9C7B-771BDF5C1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613711-01E4-4C97-8184-F0992BA49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17F859-3F27-477C-BBD0-7877D9175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CDB0A-9E39-4282-8484-C77D4466303E}" type="datetimeFigureOut">
              <a:rPr lang="zh-CN" altLang="en-US" smtClean="0"/>
              <a:t>2026/7/2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746C20-D60D-442A-8B55-80BFF2C82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57ADD7-F238-41BD-96DF-B2665C268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BF85-9CA5-4662-874D-FA8A37D3C1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32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D03482-F1AF-42C6-A3C6-F976F324A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F6E24-1AF9-4DED-AF52-74118D3E57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30AD731-E764-4B3C-85E2-5EFA007A2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4BDE32-1D68-49F7-BED8-E50971C16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CDB0A-9E39-4282-8484-C77D4466303E}" type="datetimeFigureOut">
              <a:rPr lang="zh-CN" altLang="en-US" smtClean="0"/>
              <a:t>2026/7/2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DFAFA5-42A3-494A-AD19-4CB71A446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26AAB8-0742-4B16-AE40-BD8ADAC9D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BF85-9CA5-4662-874D-FA8A37D3C1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577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F42889-5D91-49D5-AF01-BE19AF33B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46347A-BD07-449C-B101-F45197451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40A043C-CCC9-4721-BB9F-F54271E92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41AB444-608F-456A-A2A3-B321EFA8F1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F2B2992-13F4-472C-B6F7-C9E2F9A34F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F663DC3-2DA6-4767-8E3C-34297A51D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CDB0A-9E39-4282-8484-C77D4466303E}" type="datetimeFigureOut">
              <a:rPr lang="zh-CN" altLang="en-US" smtClean="0"/>
              <a:t>2026/7/2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9280E45-C5F2-421F-B2ED-9BED50A73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C06ED04-9C41-4BEA-B2E2-89B32479B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BF85-9CA5-4662-874D-FA8A37D3C1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66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B18454-4FE6-48B4-974A-054DBC66A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1916221-2617-4C57-A7DF-EB4B50D92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CDB0A-9E39-4282-8484-C77D4466303E}" type="datetimeFigureOut">
              <a:rPr lang="zh-CN" altLang="en-US" smtClean="0"/>
              <a:t>2026/7/2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AB13F79-3D2F-4A22-947C-4A3F25BD9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B3474BA-5B64-4B9D-BE33-3AA73366C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BF85-9CA5-4662-874D-FA8A37D3C1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861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3F9489-93D4-4463-881F-3E51BD9D0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CDB0A-9E39-4282-8484-C77D4466303E}" type="datetimeFigureOut">
              <a:rPr lang="zh-CN" altLang="en-US" smtClean="0"/>
              <a:t>2026/7/2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E564006-D24E-41BD-8AB5-28B551213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42558F3-B9E7-4C64-A4E6-5CD9241B8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BF85-9CA5-4662-874D-FA8A37D3C1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50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81EC7D-4175-4D2B-8143-494A5E6E4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7F486F-DD52-4A3E-9DDF-B47A0F3C9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825F276-E0E6-4252-A2CC-D498282F07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9E438E-90D8-40E6-AACD-E9E4D86B0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CDB0A-9E39-4282-8484-C77D4466303E}" type="datetimeFigureOut">
              <a:rPr lang="zh-CN" altLang="en-US" smtClean="0"/>
              <a:t>2026/7/2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A6E6C4B-24CB-4A75-AA29-EC827FF93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CA1F808-D0C2-4014-89D0-874E88094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BF85-9CA5-4662-874D-FA8A37D3C1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159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B1CFCA-05EB-44A8-A2AC-9410CBF96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39EFE19-C6EC-46F8-9675-50B423328E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865F5D8-37E2-41E2-8FDB-7B75DA656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4F8DC88-FC6E-472C-B9BD-DBCE1031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CDB0A-9E39-4282-8484-C77D4466303E}" type="datetimeFigureOut">
              <a:rPr lang="zh-CN" altLang="en-US" smtClean="0"/>
              <a:t>2026/7/2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CF4984-55D9-439E-94B9-CC3ED5E5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42FF23-CF46-49FB-B7C3-D21165DB6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BF85-9CA5-4662-874D-FA8A37D3C1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024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26714EF-468C-4FF9-A07B-AF439A5A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AED1FF-C0DB-4FDA-BC7C-CBD45C302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5845B5-7431-45FA-B9FE-CE1451CDAC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CDB0A-9E39-4282-8484-C77D4466303E}" type="datetimeFigureOut">
              <a:rPr lang="zh-CN" altLang="en-US" smtClean="0"/>
              <a:t>2026/7/2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A1D24A-A23F-4BD4-8E27-83E4F965F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3965C-03DF-4E82-8666-97330CE42B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FBF85-9CA5-4662-874D-FA8A37D3C1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4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901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2ED14E-E5B0-4A25-9FF5-BAF3BEDAD8D6}"/>
              </a:ext>
            </a:extLst>
          </p:cNvPr>
          <p:cNvSpPr txBox="1"/>
          <p:nvPr/>
        </p:nvSpPr>
        <p:spPr>
          <a:xfrm>
            <a:off x="4789170" y="1810325"/>
            <a:ext cx="214353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b="1" dirty="0">
                <a:latin typeface="+mj-lt"/>
                <a:ea typeface="Verdana" panose="020B0604030504040204" pitchFamily="34" charset="0"/>
              </a:rPr>
              <a:t>Paper </a:t>
            </a:r>
            <a:r>
              <a:rPr lang="en-US" altLang="zh-CN" sz="2400" b="1" dirty="0">
                <a:latin typeface="+mj-lt"/>
                <a:ea typeface="Verdana" panose="020B0604030504040204" pitchFamily="34" charset="0"/>
              </a:rPr>
              <a:t>ID</a:t>
            </a:r>
            <a:r>
              <a:rPr lang="en-US" sz="2400" b="1" dirty="0">
                <a:latin typeface="+mj-lt"/>
                <a:ea typeface="Verdana" panose="020B0604030504040204" pitchFamily="34" charset="0"/>
              </a:rPr>
              <a:t>: </a:t>
            </a:r>
            <a:r>
              <a:rPr lang="en-US" altLang="zh-CN" sz="2400" b="1" dirty="0">
                <a:latin typeface="+mj-lt"/>
                <a:ea typeface="Verdana" panose="020B0604030504040204" pitchFamily="34" charset="0"/>
              </a:rPr>
              <a:t>XXXX</a:t>
            </a:r>
            <a:endParaRPr lang="en-US" sz="2400" b="1" dirty="0">
              <a:latin typeface="+mj-lt"/>
              <a:ea typeface="Verdana" panose="020B060403050404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984B38-7B06-4AA8-94C4-704AB53DB1EF}"/>
              </a:ext>
            </a:extLst>
          </p:cNvPr>
          <p:cNvSpPr txBox="1"/>
          <p:nvPr/>
        </p:nvSpPr>
        <p:spPr>
          <a:xfrm>
            <a:off x="509416" y="2271990"/>
            <a:ext cx="11173168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ea typeface="Verdana" panose="020B0604030504040204" pitchFamily="34" charset="0"/>
                <a:cs typeface="Calibri Light" panose="020F0302020204030204" pitchFamily="34" charset="0"/>
              </a:rPr>
              <a:t>The Title of Your Presentation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81434A5-E3ED-410C-9002-5C0B2821F4A6}"/>
              </a:ext>
            </a:extLst>
          </p:cNvPr>
          <p:cNvSpPr txBox="1"/>
          <p:nvPr/>
        </p:nvSpPr>
        <p:spPr>
          <a:xfrm>
            <a:off x="4532970" y="4093549"/>
            <a:ext cx="3125423" cy="145472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2800" dirty="0">
                <a:ea typeface="Verdana" panose="020B0604030504040204" pitchFamily="34" charset="0"/>
              </a:rPr>
              <a:t>Your Name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2800" dirty="0">
                <a:ea typeface="Verdana" panose="020B0604030504040204" pitchFamily="34" charset="0"/>
              </a:rPr>
              <a:t>Your Organization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2800" dirty="0">
                <a:ea typeface="Verdana" panose="020B0604030504040204" pitchFamily="34" charset="0"/>
              </a:rPr>
              <a:t>Your Email</a:t>
            </a:r>
          </a:p>
        </p:txBody>
      </p:sp>
    </p:spTree>
    <p:extLst>
      <p:ext uri="{BB962C8B-B14F-4D97-AF65-F5344CB8AC3E}">
        <p14:creationId xmlns:p14="http://schemas.microsoft.com/office/powerpoint/2010/main" val="1532331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483EDD3-6CBD-4917-A8DF-67C8455DB5A7}"/>
              </a:ext>
            </a:extLst>
          </p:cNvPr>
          <p:cNvSpPr txBox="1"/>
          <p:nvPr/>
        </p:nvSpPr>
        <p:spPr>
          <a:xfrm>
            <a:off x="414670" y="866820"/>
            <a:ext cx="11362660" cy="106613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ea typeface="Verdana" panose="020B0604030504040204" pitchFamily="34" charset="0"/>
                <a:cs typeface="Calibri Light" panose="020F0302020204030204" pitchFamily="34" charset="0"/>
              </a:rPr>
              <a:t>Background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890B96C-BAB9-4B80-9700-51A529D19693}"/>
              </a:ext>
            </a:extLst>
          </p:cNvPr>
          <p:cNvSpPr txBox="1"/>
          <p:nvPr/>
        </p:nvSpPr>
        <p:spPr>
          <a:xfrm>
            <a:off x="414670" y="2105651"/>
            <a:ext cx="11362660" cy="2819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ea typeface="Verdana" panose="020B0604030504040204" pitchFamily="34" charset="0"/>
              </a:rPr>
              <a:t>What is the background of this project?</a:t>
            </a:r>
          </a:p>
          <a:p>
            <a:pPr lvl="1"/>
            <a:r>
              <a:rPr lang="en-US" dirty="0">
                <a:ea typeface="Verdana" panose="020B0604030504040204" pitchFamily="34" charset="0"/>
              </a:rPr>
              <a:t>What did you do?</a:t>
            </a:r>
          </a:p>
          <a:p>
            <a:pPr lvl="1"/>
            <a:r>
              <a:rPr lang="en-US" dirty="0">
                <a:ea typeface="Verdana" panose="020B0604030504040204" pitchFamily="34" charset="0"/>
              </a:rPr>
              <a:t>Why did you do it?</a:t>
            </a:r>
          </a:p>
          <a:p>
            <a:pPr lvl="1"/>
            <a:r>
              <a:rPr lang="en-US" dirty="0">
                <a:ea typeface="Verdana" panose="020B0604030504040204" pitchFamily="34" charset="0"/>
              </a:rPr>
              <a:t>What did you expect as an outcome before you started?</a:t>
            </a:r>
          </a:p>
        </p:txBody>
      </p:sp>
    </p:spTree>
    <p:extLst>
      <p:ext uri="{BB962C8B-B14F-4D97-AF65-F5344CB8AC3E}">
        <p14:creationId xmlns:p14="http://schemas.microsoft.com/office/powerpoint/2010/main" val="606035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483EDD3-6CBD-4917-A8DF-67C8455DB5A7}"/>
              </a:ext>
            </a:extLst>
          </p:cNvPr>
          <p:cNvSpPr txBox="1"/>
          <p:nvPr/>
        </p:nvSpPr>
        <p:spPr>
          <a:xfrm>
            <a:off x="414670" y="866820"/>
            <a:ext cx="11362660" cy="106613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ea typeface="Verdana" panose="020B0604030504040204" pitchFamily="34" charset="0"/>
                <a:cs typeface="Calibri Light" panose="020F0302020204030204" pitchFamily="34" charset="0"/>
              </a:rPr>
              <a:t>Background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890B96C-BAB9-4B80-9700-51A529D19693}"/>
              </a:ext>
            </a:extLst>
          </p:cNvPr>
          <p:cNvSpPr txBox="1"/>
          <p:nvPr/>
        </p:nvSpPr>
        <p:spPr>
          <a:xfrm>
            <a:off x="414670" y="2105651"/>
            <a:ext cx="11362660" cy="2819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ea typeface="Verdana" panose="020B0604030504040204" pitchFamily="34" charset="0"/>
              </a:rPr>
              <a:t>What is the background of this project?</a:t>
            </a:r>
          </a:p>
          <a:p>
            <a:pPr lvl="1"/>
            <a:r>
              <a:rPr lang="en-US" dirty="0">
                <a:ea typeface="Verdana" panose="020B0604030504040204" pitchFamily="34" charset="0"/>
              </a:rPr>
              <a:t>What did you do?</a:t>
            </a:r>
          </a:p>
          <a:p>
            <a:pPr lvl="1"/>
            <a:r>
              <a:rPr lang="en-US" dirty="0">
                <a:ea typeface="Verdana" panose="020B0604030504040204" pitchFamily="34" charset="0"/>
              </a:rPr>
              <a:t>Why did you do it?</a:t>
            </a:r>
          </a:p>
          <a:p>
            <a:pPr lvl="1"/>
            <a:r>
              <a:rPr lang="en-US" dirty="0">
                <a:ea typeface="Verdana" panose="020B0604030504040204" pitchFamily="34" charset="0"/>
              </a:rPr>
              <a:t>What did you expect as an outcome before you started?</a:t>
            </a:r>
          </a:p>
        </p:txBody>
      </p:sp>
    </p:spTree>
    <p:extLst>
      <p:ext uri="{BB962C8B-B14F-4D97-AF65-F5344CB8AC3E}">
        <p14:creationId xmlns:p14="http://schemas.microsoft.com/office/powerpoint/2010/main" val="2079069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26A79DB-7C8B-4E3A-9D7F-7ABE5A4973EB}"/>
              </a:ext>
            </a:extLst>
          </p:cNvPr>
          <p:cNvSpPr txBox="1"/>
          <p:nvPr/>
        </p:nvSpPr>
        <p:spPr>
          <a:xfrm>
            <a:off x="414670" y="846136"/>
            <a:ext cx="11362660" cy="106613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ea typeface="Verdana" panose="020B0604030504040204" pitchFamily="34" charset="0"/>
                <a:cs typeface="Calibri Light" panose="020F0302020204030204" pitchFamily="34" charset="0"/>
              </a:rPr>
              <a:t>Results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3B88CA1-BFDD-4BE7-A0EC-58CB89649CB3}"/>
              </a:ext>
            </a:extLst>
          </p:cNvPr>
          <p:cNvSpPr txBox="1"/>
          <p:nvPr/>
        </p:nvSpPr>
        <p:spPr>
          <a:xfrm>
            <a:off x="414669" y="2105651"/>
            <a:ext cx="11362660" cy="2819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ea typeface="Verdana" panose="020B0604030504040204" pitchFamily="34" charset="0"/>
              </a:rPr>
              <a:t>What did you discover/find out?</a:t>
            </a:r>
          </a:p>
        </p:txBody>
      </p:sp>
    </p:spTree>
    <p:extLst>
      <p:ext uri="{BB962C8B-B14F-4D97-AF65-F5344CB8AC3E}">
        <p14:creationId xmlns:p14="http://schemas.microsoft.com/office/powerpoint/2010/main" val="63109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93D080E-1E1A-497E-8245-811A0A780866}"/>
              </a:ext>
            </a:extLst>
          </p:cNvPr>
          <p:cNvSpPr txBox="1"/>
          <p:nvPr/>
        </p:nvSpPr>
        <p:spPr>
          <a:xfrm>
            <a:off x="414670" y="831986"/>
            <a:ext cx="11362660" cy="106613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ea typeface="Verdana" panose="020B0604030504040204" pitchFamily="34" charset="0"/>
                <a:cs typeface="Calibri Light" panose="020F0302020204030204" pitchFamily="34" charset="0"/>
              </a:rPr>
              <a:t>Conclusions/Recommendations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13BF2E-C7F1-454D-B6C2-7B5D8AF07C19}"/>
              </a:ext>
            </a:extLst>
          </p:cNvPr>
          <p:cNvSpPr txBox="1"/>
          <p:nvPr/>
        </p:nvSpPr>
        <p:spPr>
          <a:xfrm>
            <a:off x="414669" y="2105651"/>
            <a:ext cx="11362660" cy="18943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ea typeface="Verdana" panose="020B0604030504040204" pitchFamily="34" charset="0"/>
              </a:rPr>
              <a:t>What does your paper conclude?</a:t>
            </a:r>
          </a:p>
          <a:p>
            <a:r>
              <a:rPr lang="en-US" sz="2800" dirty="0">
                <a:ea typeface="Verdana" panose="020B0604030504040204" pitchFamily="34" charset="0"/>
              </a:rPr>
              <a:t>What further research is required?</a:t>
            </a:r>
          </a:p>
          <a:p>
            <a:r>
              <a:rPr lang="en-US" sz="2800" dirty="0">
                <a:ea typeface="Verdana" panose="020B0604030504040204" pitchFamily="34" charset="0"/>
              </a:rPr>
              <a:t>Are there any differences from what you expected?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FFCF440-FA8C-4FDA-BF92-CDDE275B44B9}"/>
              </a:ext>
            </a:extLst>
          </p:cNvPr>
          <p:cNvSpPr txBox="1"/>
          <p:nvPr/>
        </p:nvSpPr>
        <p:spPr>
          <a:xfrm>
            <a:off x="1101838" y="4798828"/>
            <a:ext cx="9988322" cy="114831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85000" lnSpcReduction="20000"/>
          </a:bodyPr>
          <a:lstStyle/>
          <a:p>
            <a:pPr algn="ctr">
              <a:spcAft>
                <a:spcPts val="600"/>
              </a:spcAft>
            </a:pPr>
            <a:r>
              <a:rPr lang="en-US" altLang="zh-CN" sz="2800" b="1" dirty="0">
                <a:solidFill>
                  <a:srgbClr val="FF0000"/>
                </a:solidFill>
                <a:ea typeface="Verdana" panose="020B0604030504040204" pitchFamily="34" charset="0"/>
              </a:rPr>
              <a:t>Notes: </a:t>
            </a:r>
          </a:p>
          <a:p>
            <a:pPr algn="ctr"/>
            <a:r>
              <a:rPr lang="en-US" altLang="zh-CN" sz="2800" dirty="0">
                <a:ea typeface="Verdana" panose="020B0604030504040204" pitchFamily="34" charset="0"/>
              </a:rPr>
              <a:t>You can add more slides. Please notice that each paper will be allotted </a:t>
            </a:r>
            <a:r>
              <a:rPr lang="en-US" altLang="zh-CN" sz="2800" b="1" dirty="0">
                <a:ea typeface="Verdana" panose="020B0604030504040204" pitchFamily="34" charset="0"/>
              </a:rPr>
              <a:t>15 minutes </a:t>
            </a:r>
            <a:r>
              <a:rPr lang="en-US" altLang="zh-CN" sz="2800" dirty="0">
                <a:ea typeface="Verdana" panose="020B0604030504040204" pitchFamily="34" charset="0"/>
              </a:rPr>
              <a:t>(including Q&amp;A) for presentation. </a:t>
            </a:r>
          </a:p>
        </p:txBody>
      </p:sp>
    </p:spTree>
    <p:extLst>
      <p:ext uri="{BB962C8B-B14F-4D97-AF65-F5344CB8AC3E}">
        <p14:creationId xmlns:p14="http://schemas.microsoft.com/office/powerpoint/2010/main" val="733865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B189AE1-785F-4CC8-B60D-AFFC5D1FB6EE}"/>
              </a:ext>
            </a:extLst>
          </p:cNvPr>
          <p:cNvSpPr txBox="1"/>
          <p:nvPr/>
        </p:nvSpPr>
        <p:spPr>
          <a:xfrm>
            <a:off x="509416" y="2857500"/>
            <a:ext cx="11173168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ea typeface="Verdana" panose="020B0604030504040204" pitchFamily="34" charset="0"/>
                <a:cs typeface="Calibri Light" panose="020F030202020403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2815547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140</Words>
  <Application>Microsoft Office PowerPoint</Application>
  <PresentationFormat>宽屏</PresentationFormat>
  <Paragraphs>25</Paragraphs>
  <Slides>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2" baseType="lpstr">
      <vt:lpstr>等线</vt:lpstr>
      <vt:lpstr>等线 Light</vt:lpstr>
      <vt:lpstr>Arial</vt:lpstr>
      <vt:lpstr>Verdana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Cindy Miao</dc:creator>
  <cp:lastModifiedBy>Cindy Miao</cp:lastModifiedBy>
  <cp:revision>11</cp:revision>
  <dcterms:created xsi:type="dcterms:W3CDTF">2023-11-29T06:49:52Z</dcterms:created>
  <dcterms:modified xsi:type="dcterms:W3CDTF">2026-07-02T07:33:31Z</dcterms:modified>
</cp:coreProperties>
</file>